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Portal ERP - Project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Date: 2026-05-06 | Focus: Dispatch, Payments, Batch Workflow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Snapshot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Sprint theme: Dispatch financial workflow and operational consolidation</a:t>
            </a:r>
          </a:p>
          <a:p>
            <a:pPr>
              <a:defRPr sz="2200"/>
            </a:pPr>
            <a:r>
              <a:t>Backend readiness: High | Frontend readiness: Medium-High</a:t>
            </a:r>
          </a:p>
          <a:p>
            <a:pPr>
              <a:defRPr sz="2200"/>
            </a:pPr>
            <a:r>
              <a:t>QA readiness: Medium | Release readiness: Not yet</a:t>
            </a:r>
          </a:p>
          <a:p>
            <a:pPr>
              <a:defRPr sz="2200"/>
            </a:pPr>
            <a:r>
              <a:t>Overall status: In progress with strong momentum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Scope Delivered in Current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Dispatch flow</a:t>
            </a:r>
          </a:p>
          <a:p>
            <a:pPr lvl="1">
              <a:defRPr sz="1800"/>
            </a:pPr>
            <a:r>
              <a:t>FY-based dispatch numbering and transactional create/update flow</a:t>
            </a:r>
          </a:p>
          <a:p>
            <a:pPr lvl="1">
              <a:defRPr sz="1800"/>
            </a:pPr>
            <a:r>
              <a:t>Nested financial and status payload persistence</a:t>
            </a:r>
          </a:p>
          <a:p>
            <a:pPr lvl="1">
              <a:defRPr sz="1800"/>
            </a:pPr>
            <a:r>
              <a:t>Integrated immediate/partial payment capture</a:t>
            </a:r>
          </a:p>
          <a:p>
            <a:pPr>
              <a:defRPr sz="2200"/>
            </a:pPr>
            <a:r>
              <a:t>Data model and migrations</a:t>
            </a:r>
          </a:p>
          <a:p>
            <a:pPr lvl="1">
              <a:defRPr sz="1800"/>
            </a:pPr>
            <a:r>
              <a:t>New dispatch payments table and Eloquent model</a:t>
            </a:r>
          </a:p>
          <a:p>
            <a:pPr lvl="1">
              <a:defRPr sz="1800"/>
            </a:pPr>
            <a:r>
              <a:t>Payment methods table upgraded with metadata and audit fields</a:t>
            </a:r>
          </a:p>
          <a:p>
            <a:pPr>
              <a:defRPr sz="2200"/>
            </a:pPr>
            <a:r>
              <a:t>Batch operations</a:t>
            </a:r>
          </a:p>
          <a:p>
            <a:pPr lvl="1">
              <a:defRPr sz="1800"/>
            </a:pPr>
            <a:r>
              <a:t>Stock adjustment and work-order production refresh improvements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Codebase Change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Backend: DispatchController, BatchController, DispatchStoreRequest, Dispatch model</a:t>
            </a:r>
          </a:p>
          <a:p>
            <a:pPr>
              <a:defRPr sz="2200"/>
            </a:pPr>
            <a:r>
              <a:t>New models: DispatchFinancial, DispatchPayment</a:t>
            </a:r>
          </a:p>
          <a:p>
            <a:pPr>
              <a:defRPr sz="2200"/>
            </a:pPr>
            <a:r>
              <a:t>New migrations: mm_dispatch_payments + payment methods enhancement</a:t>
            </a:r>
          </a:p>
          <a:p>
            <a:pPr>
              <a:defRPr sz="2200"/>
            </a:pPr>
            <a:r>
              <a:t>Frontend: major updates in Batches/Dispatches components and supporting forms</a:t>
            </a:r>
          </a:p>
          <a:p>
            <a:pPr>
              <a:defRPr sz="2200"/>
            </a:pPr>
            <a:r>
              <a:t>Build output regenerated (large diff under public/build)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Risks and Controls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Migration rollback safety for altered payment method table</a:t>
            </a:r>
          </a:p>
          <a:p>
            <a:pPr>
              <a:defRPr sz="2200"/>
            </a:pPr>
            <a:r>
              <a:t>Payload contract drift between Vue forms and backend request mapping</a:t>
            </a:r>
          </a:p>
          <a:p>
            <a:pPr>
              <a:defRPr sz="2200"/>
            </a:pPr>
            <a:r>
              <a:t>Payment update semantics for multi-payment scenarios per dispatch</a:t>
            </a:r>
          </a:p>
          <a:p>
            <a:pPr>
              <a:defRPr sz="2200"/>
            </a:pPr>
            <a:r>
              <a:t>PR/review noise from generated assets mixed with source changes</a:t>
            </a:r>
          </a:p>
          <a:p>
            <a:pPr>
              <a:defRPr sz="2200"/>
            </a:pPr>
            <a:r>
              <a:t>Mitigation: tests, schema freeze, rollback hardening, PR split strategy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Delivery Timeline (Next 1 Week)</a:t>
            </a:r>
          </a:p>
        </p:txBody>
      </p:sp>
      <p:sp>
        <p:nvSpPr>
          <p:cNvPr id="3" name="Rectangle 2"/>
          <p:cNvSpPr/>
          <p:nvPr/>
        </p:nvSpPr>
        <p:spPr>
          <a:xfrm>
            <a:off x="640080" y="1554480"/>
            <a:ext cx="10972800" cy="731520"/>
          </a:xfrm>
          <a:prstGeom prst="rect">
            <a:avLst/>
          </a:prstGeom>
          <a:solidFill>
            <a:srgbClr val="D9E2F3"/>
          </a:solidFill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743200"/>
            <a:ext cx="347472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b="1" sz="2400"/>
            </a:pPr>
            <a:r>
              <a:t>M1</a:t>
            </a:r>
          </a:p>
          <a:p>
            <a:pPr lvl="1">
              <a:defRPr sz="1600"/>
            </a:pPr>
            <a:r>
              <a:t>Stabilize Dispatch Financial 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60897618400" y="2743200"/>
            <a:ext cx="347472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b="1" sz="2400"/>
            </a:pPr>
            <a:r>
              <a:t>M2</a:t>
            </a:r>
          </a:p>
          <a:p>
            <a:pPr lvl="1">
              <a:defRPr sz="1600"/>
            </a:pPr>
            <a:r>
              <a:t>Harden Migrations and Rollbacks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21794322400" y="2743200"/>
            <a:ext cx="347472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b="1" sz="2400"/>
            </a:pPr>
            <a:r>
              <a:t>M3</a:t>
            </a:r>
          </a:p>
          <a:p>
            <a:pPr lvl="1">
              <a:defRPr sz="1600"/>
            </a:pPr>
            <a:r>
              <a:t>QA Regression and Release Prep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3 Execution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Freeze frontend/backend payload schema for dispatch forms</a:t>
            </a:r>
          </a:p>
          <a:p>
            <a:pPr>
              <a:defRPr sz="2200"/>
            </a:pPr>
            <a:r>
              <a:t>Add feature tests for dispatch create/update and payment capture</a:t>
            </a:r>
          </a:p>
          <a:p>
            <a:pPr>
              <a:defRPr sz="2200"/>
            </a:pPr>
            <a:r>
              <a:t>Validate migration down-paths and FK-safe rollback behavior</a:t>
            </a:r>
          </a:p>
          <a:p>
            <a:pPr>
              <a:defRPr sz="2200"/>
            </a:pPr>
            <a:r>
              <a:t>Split source changes and build artifacts into separate review units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 of Done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Dispatch lifecycle works end-to-end with financials, status, and payments</a:t>
            </a:r>
          </a:p>
          <a:p>
            <a:pPr>
              <a:defRPr sz="2200"/>
            </a:pPr>
            <a:r>
              <a:t>Migrations pass reliable up/down verification in staging</a:t>
            </a:r>
          </a:p>
          <a:p>
            <a:pPr>
              <a:defRPr sz="2200"/>
            </a:pPr>
            <a:r>
              <a:t>Batch-to-work-order stock and production numbers are regression-tested</a:t>
            </a:r>
          </a:p>
          <a:p>
            <a:pPr>
              <a:defRPr sz="2200"/>
            </a:pPr>
            <a:r>
              <a:t>QA sign-off completed for happy-path and failure-path scenarios</a:t>
            </a:r>
          </a:p>
          <a:p>
            <a:pPr>
              <a:defRPr sz="2200"/>
            </a:pPr>
            <a:r>
              <a:t>Release package is clean, reviewable, and deployment-ready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